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0" r:id="rId19"/>
    <p:sldId id="273" r:id="rId20"/>
    <p:sldId id="272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rris Mark Alan" initials="NMA" lastIdx="1" clrIdx="0">
    <p:extLst>
      <p:ext uri="{19B8F6BF-5375-455C-9EA6-DF929625EA0E}">
        <p15:presenceInfo xmlns:p15="http://schemas.microsoft.com/office/powerpoint/2012/main" userId="S::mnorris@connect.hku.hk::5947db60-0087-454c-890d-0b4f1fd97d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36A61-E03A-4460-853B-560E3DCDCC0C}" v="18" dt="2021-04-25T13:09:36.269"/>
    <p1510:client id="{A3BA0766-5A7E-4586-B248-33CA0B799D59}" v="4" dt="2021-04-25T13:08:47.517"/>
    <p1510:client id="{B6DA9BC1-CEC1-4024-9610-E11031C0784D}" v="869" dt="2021-04-28T16:22:31.865"/>
    <p1510:client id="{F53BA284-C3A2-4FA1-90D8-380A46F7BCDA}" v="1485" dt="2021-04-25T14:38:34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3"/>
    <p:restoredTop sz="96197"/>
  </p:normalViewPr>
  <p:slideViewPr>
    <p:cSldViewPr snapToGrid="0" snapToObjects="1">
      <p:cViewPr varScale="1">
        <p:scale>
          <a:sx n="157" d="100"/>
          <a:sy n="15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 Ho Hin" userId="S::hhng1@connect.hku.hk::2a8e6427-89e3-48d9-8ae3-545852e4b2bd" providerId="AD" clId="Web-{F53BA284-C3A2-4FA1-90D8-380A46F7BCDA}"/>
    <pc:docChg chg="addSld delSld modSld">
      <pc:chgData name="NG Ho Hin" userId="S::hhng1@connect.hku.hk::2a8e6427-89e3-48d9-8ae3-545852e4b2bd" providerId="AD" clId="Web-{F53BA284-C3A2-4FA1-90D8-380A46F7BCDA}" dt="2021-04-25T14:38:15.294" v="834" actId="20577"/>
      <pc:docMkLst>
        <pc:docMk/>
      </pc:docMkLst>
      <pc:sldChg chg="addSp delSp modSp add replId">
        <pc:chgData name="NG Ho Hin" userId="S::hhng1@connect.hku.hk::2a8e6427-89e3-48d9-8ae3-545852e4b2bd" providerId="AD" clId="Web-{F53BA284-C3A2-4FA1-90D8-380A46F7BCDA}" dt="2021-04-25T12:27:21.105" v="242" actId="20577"/>
        <pc:sldMkLst>
          <pc:docMk/>
          <pc:sldMk cId="1720699765" sldId="266"/>
        </pc:sldMkLst>
        <pc:spChg chg="mod">
          <ac:chgData name="NG Ho Hin" userId="S::hhng1@connect.hku.hk::2a8e6427-89e3-48d9-8ae3-545852e4b2bd" providerId="AD" clId="Web-{F53BA284-C3A2-4FA1-90D8-380A46F7BCDA}" dt="2021-04-25T12:27:21.105" v="242" actId="20577"/>
          <ac:spMkLst>
            <pc:docMk/>
            <pc:sldMk cId="1720699765" sldId="266"/>
            <ac:spMk id="4" creationId="{76942F48-9452-6440-8A90-E49058D0CB07}"/>
          </ac:spMkLst>
        </pc:spChg>
        <pc:spChg chg="del mod">
          <ac:chgData name="NG Ho Hin" userId="S::hhng1@connect.hku.hk::2a8e6427-89e3-48d9-8ae3-545852e4b2bd" providerId="AD" clId="Web-{F53BA284-C3A2-4FA1-90D8-380A46F7BCDA}" dt="2021-04-25T12:16:16.609" v="15"/>
          <ac:spMkLst>
            <pc:docMk/>
            <pc:sldMk cId="1720699765" sldId="266"/>
            <ac:spMk id="9" creationId="{2D79B057-7DE5-6449-97D0-E2B524629C3A}"/>
          </ac:spMkLst>
        </pc:spChg>
        <pc:picChg chg="add mod">
          <ac:chgData name="NG Ho Hin" userId="S::hhng1@connect.hku.hk::2a8e6427-89e3-48d9-8ae3-545852e4b2bd" providerId="AD" clId="Web-{F53BA284-C3A2-4FA1-90D8-380A46F7BCDA}" dt="2021-04-25T12:16:12.984" v="13" actId="1076"/>
          <ac:picMkLst>
            <pc:docMk/>
            <pc:sldMk cId="1720699765" sldId="266"/>
            <ac:picMk id="2" creationId="{965190A9-3B50-42BC-B334-1A3084A69154}"/>
          </ac:picMkLst>
        </pc:picChg>
        <pc:picChg chg="add mod">
          <ac:chgData name="NG Ho Hin" userId="S::hhng1@connect.hku.hk::2a8e6427-89e3-48d9-8ae3-545852e4b2bd" providerId="AD" clId="Web-{F53BA284-C3A2-4FA1-90D8-380A46F7BCDA}" dt="2021-04-25T12:16:10.702" v="12" actId="14100"/>
          <ac:picMkLst>
            <pc:docMk/>
            <pc:sldMk cId="1720699765" sldId="266"/>
            <ac:picMk id="3" creationId="{4D8216C3-47B1-4FB2-B66D-754900C66EB7}"/>
          </ac:picMkLst>
        </pc:picChg>
        <pc:picChg chg="del">
          <ac:chgData name="NG Ho Hin" userId="S::hhng1@connect.hku.hk::2a8e6427-89e3-48d9-8ae3-545852e4b2bd" providerId="AD" clId="Web-{F53BA284-C3A2-4FA1-90D8-380A46F7BCDA}" dt="2021-04-25T12:02:00.265" v="1"/>
          <ac:picMkLst>
            <pc:docMk/>
            <pc:sldMk cId="1720699765" sldId="266"/>
            <ac:picMk id="6" creationId="{86A7EF5A-057B-BD47-9E99-1D8AD12C5D38}"/>
          </ac:picMkLst>
        </pc:picChg>
        <pc:picChg chg="del">
          <ac:chgData name="NG Ho Hin" userId="S::hhng1@connect.hku.hk::2a8e6427-89e3-48d9-8ae3-545852e4b2bd" providerId="AD" clId="Web-{F53BA284-C3A2-4FA1-90D8-380A46F7BCDA}" dt="2021-04-25T12:02:00.781" v="2"/>
          <ac:picMkLst>
            <pc:docMk/>
            <pc:sldMk cId="1720699765" sldId="266"/>
            <ac:picMk id="8" creationId="{8AC1DC42-2898-1C4B-8B72-3915E112905E}"/>
          </ac:picMkLst>
        </pc:picChg>
      </pc:sldChg>
      <pc:sldChg chg="addSp delSp modSp add replId">
        <pc:chgData name="NG Ho Hin" userId="S::hhng1@connect.hku.hk::2a8e6427-89e3-48d9-8ae3-545852e4b2bd" providerId="AD" clId="Web-{F53BA284-C3A2-4FA1-90D8-380A46F7BCDA}" dt="2021-04-25T13:44:54.594" v="673" actId="20577"/>
        <pc:sldMkLst>
          <pc:docMk/>
          <pc:sldMk cId="2404603620" sldId="267"/>
        </pc:sldMkLst>
        <pc:spChg chg="mod">
          <ac:chgData name="NG Ho Hin" userId="S::hhng1@connect.hku.hk::2a8e6427-89e3-48d9-8ae3-545852e4b2bd" providerId="AD" clId="Web-{F53BA284-C3A2-4FA1-90D8-380A46F7BCDA}" dt="2021-04-25T13:44:54.594" v="673" actId="20577"/>
          <ac:spMkLst>
            <pc:docMk/>
            <pc:sldMk cId="2404603620" sldId="267"/>
            <ac:spMk id="4" creationId="{76942F48-9452-6440-8A90-E49058D0CB07}"/>
          </ac:spMkLst>
        </pc:spChg>
        <pc:picChg chg="del">
          <ac:chgData name="NG Ho Hin" userId="S::hhng1@connect.hku.hk::2a8e6427-89e3-48d9-8ae3-545852e4b2bd" providerId="AD" clId="Web-{F53BA284-C3A2-4FA1-90D8-380A46F7BCDA}" dt="2021-04-25T13:21:53.593" v="244"/>
          <ac:picMkLst>
            <pc:docMk/>
            <pc:sldMk cId="2404603620" sldId="267"/>
            <ac:picMk id="2" creationId="{965190A9-3B50-42BC-B334-1A3084A69154}"/>
          </ac:picMkLst>
        </pc:picChg>
        <pc:picChg chg="del">
          <ac:chgData name="NG Ho Hin" userId="S::hhng1@connect.hku.hk::2a8e6427-89e3-48d9-8ae3-545852e4b2bd" providerId="AD" clId="Web-{F53BA284-C3A2-4FA1-90D8-380A46F7BCDA}" dt="2021-04-25T13:21:53.937" v="245"/>
          <ac:picMkLst>
            <pc:docMk/>
            <pc:sldMk cId="2404603620" sldId="267"/>
            <ac:picMk id="3" creationId="{4D8216C3-47B1-4FB2-B66D-754900C66EB7}"/>
          </ac:picMkLst>
        </pc:picChg>
        <pc:picChg chg="add mod">
          <ac:chgData name="NG Ho Hin" userId="S::hhng1@connect.hku.hk::2a8e6427-89e3-48d9-8ae3-545852e4b2bd" providerId="AD" clId="Web-{F53BA284-C3A2-4FA1-90D8-380A46F7BCDA}" dt="2021-04-25T13:38:02.710" v="563" actId="1076"/>
          <ac:picMkLst>
            <pc:docMk/>
            <pc:sldMk cId="2404603620" sldId="267"/>
            <ac:picMk id="5" creationId="{2757E554-D262-4E67-B67E-A8879D8779BB}"/>
          </ac:picMkLst>
        </pc:picChg>
        <pc:picChg chg="add mod modCrop">
          <ac:chgData name="NG Ho Hin" userId="S::hhng1@connect.hku.hk::2a8e6427-89e3-48d9-8ae3-545852e4b2bd" providerId="AD" clId="Web-{F53BA284-C3A2-4FA1-90D8-380A46F7BCDA}" dt="2021-04-25T13:41:21.933" v="569" actId="1076"/>
          <ac:picMkLst>
            <pc:docMk/>
            <pc:sldMk cId="2404603620" sldId="267"/>
            <ac:picMk id="6" creationId="{62152B2D-051E-42AF-A14F-426E0D6CDA2A}"/>
          </ac:picMkLst>
        </pc:picChg>
      </pc:sldChg>
      <pc:sldChg chg="addSp delSp modSp add replId">
        <pc:chgData name="NG Ho Hin" userId="S::hhng1@connect.hku.hk::2a8e6427-89e3-48d9-8ae3-545852e4b2bd" providerId="AD" clId="Web-{F53BA284-C3A2-4FA1-90D8-380A46F7BCDA}" dt="2021-04-25T13:44:44.547" v="670" actId="20577"/>
        <pc:sldMkLst>
          <pc:docMk/>
          <pc:sldMk cId="2703826157" sldId="268"/>
        </pc:sldMkLst>
        <pc:spChg chg="add mod">
          <ac:chgData name="NG Ho Hin" userId="S::hhng1@connect.hku.hk::2a8e6427-89e3-48d9-8ae3-545852e4b2bd" providerId="AD" clId="Web-{F53BA284-C3A2-4FA1-90D8-380A46F7BCDA}" dt="2021-04-25T13:44:44.547" v="670" actId="20577"/>
          <ac:spMkLst>
            <pc:docMk/>
            <pc:sldMk cId="2703826157" sldId="268"/>
            <ac:spMk id="7" creationId="{8FD9F2B3-47FB-4BDE-BED6-1DC05EA0EC49}"/>
          </ac:spMkLst>
        </pc:spChg>
        <pc:graphicFrameChg chg="add mod modGraphic">
          <ac:chgData name="NG Ho Hin" userId="S::hhng1@connect.hku.hk::2a8e6427-89e3-48d9-8ae3-545852e4b2bd" providerId="AD" clId="Web-{F53BA284-C3A2-4FA1-90D8-380A46F7BCDA}" dt="2021-04-25T13:37:21.928" v="548"/>
          <ac:graphicFrameMkLst>
            <pc:docMk/>
            <pc:sldMk cId="2703826157" sldId="268"/>
            <ac:graphicFrameMk id="3" creationId="{047A4595-0105-4D98-A611-538EE3AB7777}"/>
          </ac:graphicFrameMkLst>
        </pc:graphicFrameChg>
        <pc:picChg chg="del">
          <ac:chgData name="NG Ho Hin" userId="S::hhng1@connect.hku.hk::2a8e6427-89e3-48d9-8ae3-545852e4b2bd" providerId="AD" clId="Web-{F53BA284-C3A2-4FA1-90D8-380A46F7BCDA}" dt="2021-04-25T13:23:07.313" v="256"/>
          <ac:picMkLst>
            <pc:docMk/>
            <pc:sldMk cId="2703826157" sldId="268"/>
            <ac:picMk id="5" creationId="{2757E554-D262-4E67-B67E-A8879D8779BB}"/>
          </ac:picMkLst>
        </pc:picChg>
      </pc:sldChg>
      <pc:sldChg chg="add del replId">
        <pc:chgData name="NG Ho Hin" userId="S::hhng1@connect.hku.hk::2a8e6427-89e3-48d9-8ae3-545852e4b2bd" providerId="AD" clId="Web-{F53BA284-C3A2-4FA1-90D8-380A46F7BCDA}" dt="2021-04-25T14:12:21.477" v="676"/>
        <pc:sldMkLst>
          <pc:docMk/>
          <pc:sldMk cId="3801910869" sldId="269"/>
        </pc:sldMkLst>
      </pc:sldChg>
      <pc:sldChg chg="addSp delSp modSp add replId">
        <pc:chgData name="NG Ho Hin" userId="S::hhng1@connect.hku.hk::2a8e6427-89e3-48d9-8ae3-545852e4b2bd" providerId="AD" clId="Web-{F53BA284-C3A2-4FA1-90D8-380A46F7BCDA}" dt="2021-04-25T14:19:52.097" v="699" actId="1076"/>
        <pc:sldMkLst>
          <pc:docMk/>
          <pc:sldMk cId="3890346987" sldId="270"/>
        </pc:sldMkLst>
        <pc:spChg chg="mod">
          <ac:chgData name="NG Ho Hin" userId="S::hhng1@connect.hku.hk::2a8e6427-89e3-48d9-8ae3-545852e4b2bd" providerId="AD" clId="Web-{F53BA284-C3A2-4FA1-90D8-380A46F7BCDA}" dt="2021-04-25T14:12:50.337" v="696" actId="20577"/>
          <ac:spMkLst>
            <pc:docMk/>
            <pc:sldMk cId="3890346987" sldId="270"/>
            <ac:spMk id="4" creationId="{76942F48-9452-6440-8A90-E49058D0CB07}"/>
          </ac:spMkLst>
        </pc:spChg>
        <pc:picChg chg="add mod">
          <ac:chgData name="NG Ho Hin" userId="S::hhng1@connect.hku.hk::2a8e6427-89e3-48d9-8ae3-545852e4b2bd" providerId="AD" clId="Web-{F53BA284-C3A2-4FA1-90D8-380A46F7BCDA}" dt="2021-04-25T14:12:37.336" v="681" actId="14100"/>
          <ac:picMkLst>
            <pc:docMk/>
            <pc:sldMk cId="3890346987" sldId="270"/>
            <ac:picMk id="2" creationId="{6E99CBF2-B7D4-4DB4-95EF-66A2EDEAE8F0}"/>
          </ac:picMkLst>
        </pc:picChg>
        <pc:picChg chg="add mod">
          <ac:chgData name="NG Ho Hin" userId="S::hhng1@connect.hku.hk::2a8e6427-89e3-48d9-8ae3-545852e4b2bd" providerId="AD" clId="Web-{F53BA284-C3A2-4FA1-90D8-380A46F7BCDA}" dt="2021-04-25T14:19:52.097" v="699" actId="1076"/>
          <ac:picMkLst>
            <pc:docMk/>
            <pc:sldMk cId="3890346987" sldId="270"/>
            <ac:picMk id="3" creationId="{049044CC-91B3-4346-A268-6C5DF7E6697D}"/>
          </ac:picMkLst>
        </pc:picChg>
        <pc:picChg chg="del">
          <ac:chgData name="NG Ho Hin" userId="S::hhng1@connect.hku.hk::2a8e6427-89e3-48d9-8ae3-545852e4b2bd" providerId="AD" clId="Web-{F53BA284-C3A2-4FA1-90D8-380A46F7BCDA}" dt="2021-04-25T14:12:25.602" v="677"/>
          <ac:picMkLst>
            <pc:docMk/>
            <pc:sldMk cId="3890346987" sldId="270"/>
            <ac:picMk id="5" creationId="{2757E554-D262-4E67-B67E-A8879D8779BB}"/>
          </ac:picMkLst>
        </pc:picChg>
        <pc:picChg chg="del">
          <ac:chgData name="NG Ho Hin" userId="S::hhng1@connect.hku.hk::2a8e6427-89e3-48d9-8ae3-545852e4b2bd" providerId="AD" clId="Web-{F53BA284-C3A2-4FA1-90D8-380A46F7BCDA}" dt="2021-04-25T14:12:25.977" v="678"/>
          <ac:picMkLst>
            <pc:docMk/>
            <pc:sldMk cId="3890346987" sldId="270"/>
            <ac:picMk id="6" creationId="{62152B2D-051E-42AF-A14F-426E0D6CDA2A}"/>
          </ac:picMkLst>
        </pc:picChg>
      </pc:sldChg>
      <pc:sldChg chg="addSp delSp modSp add replId">
        <pc:chgData name="NG Ho Hin" userId="S::hhng1@connect.hku.hk::2a8e6427-89e3-48d9-8ae3-545852e4b2bd" providerId="AD" clId="Web-{F53BA284-C3A2-4FA1-90D8-380A46F7BCDA}" dt="2021-04-25T14:38:15.294" v="834" actId="20577"/>
        <pc:sldMkLst>
          <pc:docMk/>
          <pc:sldMk cId="3846001852" sldId="271"/>
        </pc:sldMkLst>
        <pc:spChg chg="mod">
          <ac:chgData name="NG Ho Hin" userId="S::hhng1@connect.hku.hk::2a8e6427-89e3-48d9-8ae3-545852e4b2bd" providerId="AD" clId="Web-{F53BA284-C3A2-4FA1-90D8-380A46F7BCDA}" dt="2021-04-25T14:38:15.294" v="834" actId="20577"/>
          <ac:spMkLst>
            <pc:docMk/>
            <pc:sldMk cId="3846001852" sldId="271"/>
            <ac:spMk id="4" creationId="{76942F48-9452-6440-8A90-E49058D0CB07}"/>
          </ac:spMkLst>
        </pc:spChg>
        <pc:picChg chg="del">
          <ac:chgData name="NG Ho Hin" userId="S::hhng1@connect.hku.hk::2a8e6427-89e3-48d9-8ae3-545852e4b2bd" providerId="AD" clId="Web-{F53BA284-C3A2-4FA1-90D8-380A46F7BCDA}" dt="2021-04-25T14:32:41.068" v="702"/>
          <ac:picMkLst>
            <pc:docMk/>
            <pc:sldMk cId="3846001852" sldId="271"/>
            <ac:picMk id="2" creationId="{6E99CBF2-B7D4-4DB4-95EF-66A2EDEAE8F0}"/>
          </ac:picMkLst>
        </pc:picChg>
        <pc:picChg chg="del">
          <ac:chgData name="NG Ho Hin" userId="S::hhng1@connect.hku.hk::2a8e6427-89e3-48d9-8ae3-545852e4b2bd" providerId="AD" clId="Web-{F53BA284-C3A2-4FA1-90D8-380A46F7BCDA}" dt="2021-04-25T14:32:42.037" v="703"/>
          <ac:picMkLst>
            <pc:docMk/>
            <pc:sldMk cId="3846001852" sldId="271"/>
            <ac:picMk id="3" creationId="{049044CC-91B3-4346-A268-6C5DF7E6697D}"/>
          </ac:picMkLst>
        </pc:picChg>
        <pc:picChg chg="add mod">
          <ac:chgData name="NG Ho Hin" userId="S::hhng1@connect.hku.hk::2a8e6427-89e3-48d9-8ae3-545852e4b2bd" providerId="AD" clId="Web-{F53BA284-C3A2-4FA1-90D8-380A46F7BCDA}" dt="2021-04-25T14:34:26.164" v="706" actId="14100"/>
          <ac:picMkLst>
            <pc:docMk/>
            <pc:sldMk cId="3846001852" sldId="271"/>
            <ac:picMk id="5" creationId="{C7559B75-EB80-4084-8236-A614D3BEF236}"/>
          </ac:picMkLst>
        </pc:picChg>
        <pc:picChg chg="add mod">
          <ac:chgData name="NG Ho Hin" userId="S::hhng1@connect.hku.hk::2a8e6427-89e3-48d9-8ae3-545852e4b2bd" providerId="AD" clId="Web-{F53BA284-C3A2-4FA1-90D8-380A46F7BCDA}" dt="2021-04-25T14:34:52.508" v="709" actId="14100"/>
          <ac:picMkLst>
            <pc:docMk/>
            <pc:sldMk cId="3846001852" sldId="271"/>
            <ac:picMk id="6" creationId="{103A02E9-5D8D-421D-8053-75FCAB9BF383}"/>
          </ac:picMkLst>
        </pc:picChg>
      </pc:sldChg>
    </pc:docChg>
  </pc:docChgLst>
  <pc:docChgLst>
    <pc:chgData name="LAU Kai Chung" userId="S::kcdonlau@connect.hku.hk::f315eca0-148e-4c3d-a19d-aa464fed95b5" providerId="AD" clId="Web-{A3BA0766-5A7E-4586-B248-33CA0B799D59}"/>
    <pc:docChg chg="modSld">
      <pc:chgData name="LAU Kai Chung" userId="S::kcdonlau@connect.hku.hk::f315eca0-148e-4c3d-a19d-aa464fed95b5" providerId="AD" clId="Web-{A3BA0766-5A7E-4586-B248-33CA0B799D59}" dt="2021-04-25T13:08:44.564" v="0" actId="20577"/>
      <pc:docMkLst>
        <pc:docMk/>
      </pc:docMkLst>
      <pc:sldChg chg="modSp">
        <pc:chgData name="LAU Kai Chung" userId="S::kcdonlau@connect.hku.hk::f315eca0-148e-4c3d-a19d-aa464fed95b5" providerId="AD" clId="Web-{A3BA0766-5A7E-4586-B248-33CA0B799D59}" dt="2021-04-25T13:08:44.564" v="0" actId="20577"/>
        <pc:sldMkLst>
          <pc:docMk/>
          <pc:sldMk cId="170049308" sldId="257"/>
        </pc:sldMkLst>
        <pc:spChg chg="mod">
          <ac:chgData name="LAU Kai Chung" userId="S::kcdonlau@connect.hku.hk::f315eca0-148e-4c3d-a19d-aa464fed95b5" providerId="AD" clId="Web-{A3BA0766-5A7E-4586-B248-33CA0B799D59}" dt="2021-04-25T13:08:44.564" v="0" actId="20577"/>
          <ac:spMkLst>
            <pc:docMk/>
            <pc:sldMk cId="170049308" sldId="257"/>
            <ac:spMk id="2" creationId="{1773A472-A987-594D-A2E2-316B8C0F9347}"/>
          </ac:spMkLst>
        </pc:spChg>
      </pc:sldChg>
    </pc:docChg>
  </pc:docChgLst>
  <pc:docChgLst>
    <pc:chgData name="LAU Kai Chung" userId="S::kcdonlau@connect.hku.hk::f315eca0-148e-4c3d-a19d-aa464fed95b5" providerId="AD" clId="Web-{23636A61-E03A-4460-853B-560E3DCDCC0C}"/>
    <pc:docChg chg="modSld">
      <pc:chgData name="LAU Kai Chung" userId="S::kcdonlau@connect.hku.hk::f315eca0-148e-4c3d-a19d-aa464fed95b5" providerId="AD" clId="Web-{23636A61-E03A-4460-853B-560E3DCDCC0C}" dt="2021-04-25T13:09:34.222" v="7" actId="20577"/>
      <pc:docMkLst>
        <pc:docMk/>
      </pc:docMkLst>
      <pc:sldChg chg="modSp">
        <pc:chgData name="LAU Kai Chung" userId="S::kcdonlau@connect.hku.hk::f315eca0-148e-4c3d-a19d-aa464fed95b5" providerId="AD" clId="Web-{23636A61-E03A-4460-853B-560E3DCDCC0C}" dt="2021-04-25T13:09:34.222" v="7" actId="20577"/>
        <pc:sldMkLst>
          <pc:docMk/>
          <pc:sldMk cId="170049308" sldId="257"/>
        </pc:sldMkLst>
        <pc:spChg chg="mod">
          <ac:chgData name="LAU Kai Chung" userId="S::kcdonlau@connect.hku.hk::f315eca0-148e-4c3d-a19d-aa464fed95b5" providerId="AD" clId="Web-{23636A61-E03A-4460-853B-560E3DCDCC0C}" dt="2021-04-25T13:09:34.222" v="7" actId="20577"/>
          <ac:spMkLst>
            <pc:docMk/>
            <pc:sldMk cId="170049308" sldId="257"/>
            <ac:spMk id="2" creationId="{1773A472-A987-594D-A2E2-316B8C0F9347}"/>
          </ac:spMkLst>
        </pc:spChg>
      </pc:sldChg>
    </pc:docChg>
  </pc:docChgLst>
  <pc:docChgLst>
    <pc:chgData name="LAU Kai Chung" userId="S::kcdonlau@connect.hku.hk::f315eca0-148e-4c3d-a19d-aa464fed95b5" providerId="AD" clId="Web-{B6DA9BC1-CEC1-4024-9610-E11031C0784D}"/>
    <pc:docChg chg="addSld modSld sldOrd">
      <pc:chgData name="LAU Kai Chung" userId="S::kcdonlau@connect.hku.hk::f315eca0-148e-4c3d-a19d-aa464fed95b5" providerId="AD" clId="Web-{B6DA9BC1-CEC1-4024-9610-E11031C0784D}" dt="2021-04-28T16:21:56.569" v="443" actId="20577"/>
      <pc:docMkLst>
        <pc:docMk/>
      </pc:docMkLst>
      <pc:sldChg chg="ord">
        <pc:chgData name="LAU Kai Chung" userId="S::kcdonlau@connect.hku.hk::f315eca0-148e-4c3d-a19d-aa464fed95b5" providerId="AD" clId="Web-{B6DA9BC1-CEC1-4024-9610-E11031C0784D}" dt="2021-04-28T13:19:06.556" v="0"/>
        <pc:sldMkLst>
          <pc:docMk/>
          <pc:sldMk cId="3846001852" sldId="271"/>
        </pc:sldMkLst>
      </pc:sldChg>
      <pc:sldChg chg="addSp delSp modSp new">
        <pc:chgData name="LAU Kai Chung" userId="S::kcdonlau@connect.hku.hk::f315eca0-148e-4c3d-a19d-aa464fed95b5" providerId="AD" clId="Web-{B6DA9BC1-CEC1-4024-9610-E11031C0784D}" dt="2021-04-28T15:34:45.592" v="35" actId="1076"/>
        <pc:sldMkLst>
          <pc:docMk/>
          <pc:sldMk cId="2697550089" sldId="272"/>
        </pc:sldMkLst>
        <pc:spChg chg="del">
          <ac:chgData name="LAU Kai Chung" userId="S::kcdonlau@connect.hku.hk::f315eca0-148e-4c3d-a19d-aa464fed95b5" providerId="AD" clId="Web-{B6DA9BC1-CEC1-4024-9610-E11031C0784D}" dt="2021-04-28T15:22:49.175" v="2"/>
          <ac:spMkLst>
            <pc:docMk/>
            <pc:sldMk cId="2697550089" sldId="272"/>
            <ac:spMk id="2" creationId="{FD72524B-95BB-443F-AEE2-52D72230167D}"/>
          </ac:spMkLst>
        </pc:spChg>
        <pc:spChg chg="del">
          <ac:chgData name="LAU Kai Chung" userId="S::kcdonlau@connect.hku.hk::f315eca0-148e-4c3d-a19d-aa464fed95b5" providerId="AD" clId="Web-{B6DA9BC1-CEC1-4024-9610-E11031C0784D}" dt="2021-04-28T15:22:51.285" v="4"/>
          <ac:spMkLst>
            <pc:docMk/>
            <pc:sldMk cId="2697550089" sldId="272"/>
            <ac:spMk id="3" creationId="{3D5ED5CE-C655-4CE7-ADF2-D4F7713A8CFF}"/>
          </ac:spMkLst>
        </pc:spChg>
        <pc:spChg chg="del">
          <ac:chgData name="LAU Kai Chung" userId="S::kcdonlau@connect.hku.hk::f315eca0-148e-4c3d-a19d-aa464fed95b5" providerId="AD" clId="Web-{B6DA9BC1-CEC1-4024-9610-E11031C0784D}" dt="2021-04-28T15:22:50.394" v="3"/>
          <ac:spMkLst>
            <pc:docMk/>
            <pc:sldMk cId="2697550089" sldId="272"/>
            <ac:spMk id="4" creationId="{50EFBE45-792D-45D2-BF2A-160ADCEFC319}"/>
          </ac:spMkLst>
        </pc:spChg>
        <pc:graphicFrameChg chg="add del mod modGraphic">
          <ac:chgData name="LAU Kai Chung" userId="S::kcdonlau@connect.hku.hk::f315eca0-148e-4c3d-a19d-aa464fed95b5" providerId="AD" clId="Web-{B6DA9BC1-CEC1-4024-9610-E11031C0784D}" dt="2021-04-28T15:34:12.920" v="31"/>
          <ac:graphicFrameMkLst>
            <pc:docMk/>
            <pc:sldMk cId="2697550089" sldId="272"/>
            <ac:graphicFrameMk id="10" creationId="{C57243B0-BF4C-4174-B3F0-A867CFC89D98}"/>
          </ac:graphicFrameMkLst>
        </pc:graphicFrameChg>
        <pc:picChg chg="add del mod">
          <ac:chgData name="LAU Kai Chung" userId="S::kcdonlau@connect.hku.hk::f315eca0-148e-4c3d-a19d-aa464fed95b5" providerId="AD" clId="Web-{B6DA9BC1-CEC1-4024-9610-E11031C0784D}" dt="2021-04-28T15:24:31.206" v="14"/>
          <ac:picMkLst>
            <pc:docMk/>
            <pc:sldMk cId="2697550089" sldId="272"/>
            <ac:picMk id="5" creationId="{EDA0E726-7E9C-4D20-8C18-9EE622CC8F8B}"/>
          </ac:picMkLst>
        </pc:picChg>
        <pc:picChg chg="add mod">
          <ac:chgData name="LAU Kai Chung" userId="S::kcdonlau@connect.hku.hk::f315eca0-148e-4c3d-a19d-aa464fed95b5" providerId="AD" clId="Web-{B6DA9BC1-CEC1-4024-9610-E11031C0784D}" dt="2021-04-28T15:24:34.768" v="16" actId="1076"/>
          <ac:picMkLst>
            <pc:docMk/>
            <pc:sldMk cId="2697550089" sldId="272"/>
            <ac:picMk id="6" creationId="{007E1314-EA89-4E0C-8D5A-676D26CEC4E5}"/>
          </ac:picMkLst>
        </pc:picChg>
        <pc:picChg chg="add del mod">
          <ac:chgData name="LAU Kai Chung" userId="S::kcdonlau@connect.hku.hk::f315eca0-148e-4c3d-a19d-aa464fed95b5" providerId="AD" clId="Web-{B6DA9BC1-CEC1-4024-9610-E11031C0784D}" dt="2021-04-28T15:27:24.876" v="26"/>
          <ac:picMkLst>
            <pc:docMk/>
            <pc:sldMk cId="2697550089" sldId="272"/>
            <ac:picMk id="7" creationId="{9F9EC31A-6D91-4497-B8ED-884DEB2EBD53}"/>
          </ac:picMkLst>
        </pc:picChg>
        <pc:picChg chg="add mod">
          <ac:chgData name="LAU Kai Chung" userId="S::kcdonlau@connect.hku.hk::f315eca0-148e-4c3d-a19d-aa464fed95b5" providerId="AD" clId="Web-{B6DA9BC1-CEC1-4024-9610-E11031C0784D}" dt="2021-04-28T15:26:51.627" v="25" actId="1076"/>
          <ac:picMkLst>
            <pc:docMk/>
            <pc:sldMk cId="2697550089" sldId="272"/>
            <ac:picMk id="8" creationId="{896BEF19-B38B-4095-BCA3-99ADFBF4D6A3}"/>
          </ac:picMkLst>
        </pc:picChg>
        <pc:picChg chg="add mod">
          <ac:chgData name="LAU Kai Chung" userId="S::kcdonlau@connect.hku.hk::f315eca0-148e-4c3d-a19d-aa464fed95b5" providerId="AD" clId="Web-{B6DA9BC1-CEC1-4024-9610-E11031C0784D}" dt="2021-04-28T15:34:45.592" v="35" actId="1076"/>
          <ac:picMkLst>
            <pc:docMk/>
            <pc:sldMk cId="2697550089" sldId="272"/>
            <ac:picMk id="11" creationId="{FC00F2F2-9FDE-4CF7-B750-D5DAFB5BED2E}"/>
          </ac:picMkLst>
        </pc:picChg>
      </pc:sldChg>
      <pc:sldChg chg="addSp delSp modSp new ord">
        <pc:chgData name="LAU Kai Chung" userId="S::kcdonlau@connect.hku.hk::f315eca0-148e-4c3d-a19d-aa464fed95b5" providerId="AD" clId="Web-{B6DA9BC1-CEC1-4024-9610-E11031C0784D}" dt="2021-04-28T15:48:07.960" v="47" actId="1076"/>
        <pc:sldMkLst>
          <pc:docMk/>
          <pc:sldMk cId="4220784503" sldId="273"/>
        </pc:sldMkLst>
        <pc:spChg chg="del">
          <ac:chgData name="LAU Kai Chung" userId="S::kcdonlau@connect.hku.hk::f315eca0-148e-4c3d-a19d-aa464fed95b5" providerId="AD" clId="Web-{B6DA9BC1-CEC1-4024-9610-E11031C0784D}" dt="2021-04-28T15:36:26.122" v="37"/>
          <ac:spMkLst>
            <pc:docMk/>
            <pc:sldMk cId="4220784503" sldId="273"/>
            <ac:spMk id="2" creationId="{FBE42802-7B19-4BD4-B212-D7932FB07DAF}"/>
          </ac:spMkLst>
        </pc:spChg>
        <pc:spChg chg="del">
          <ac:chgData name="LAU Kai Chung" userId="S::kcdonlau@connect.hku.hk::f315eca0-148e-4c3d-a19d-aa464fed95b5" providerId="AD" clId="Web-{B6DA9BC1-CEC1-4024-9610-E11031C0784D}" dt="2021-04-28T15:36:26.809" v="38"/>
          <ac:spMkLst>
            <pc:docMk/>
            <pc:sldMk cId="4220784503" sldId="273"/>
            <ac:spMk id="3" creationId="{872030FF-0B11-4468-BDF4-397EFC7B2078}"/>
          </ac:spMkLst>
        </pc:spChg>
        <pc:spChg chg="del">
          <ac:chgData name="LAU Kai Chung" userId="S::kcdonlau@connect.hku.hk::f315eca0-148e-4c3d-a19d-aa464fed95b5" providerId="AD" clId="Web-{B6DA9BC1-CEC1-4024-9610-E11031C0784D}" dt="2021-04-28T15:36:27.341" v="39"/>
          <ac:spMkLst>
            <pc:docMk/>
            <pc:sldMk cId="4220784503" sldId="273"/>
            <ac:spMk id="4" creationId="{3A4EF730-8334-4480-93CF-4C89DA3D8617}"/>
          </ac:spMkLst>
        </pc:spChg>
        <pc:graphicFrameChg chg="add del">
          <ac:chgData name="LAU Kai Chung" userId="S::kcdonlau@connect.hku.hk::f315eca0-148e-4c3d-a19d-aa464fed95b5" providerId="AD" clId="Web-{B6DA9BC1-CEC1-4024-9610-E11031C0784D}" dt="2021-04-28T15:36:50.856" v="41"/>
          <ac:graphicFrameMkLst>
            <pc:docMk/>
            <pc:sldMk cId="4220784503" sldId="273"/>
            <ac:graphicFrameMk id="5" creationId="{29D4580B-42DA-48B5-91E9-71E41329F5A5}"/>
          </ac:graphicFrameMkLst>
        </pc:graphicFrameChg>
        <pc:graphicFrameChg chg="add del mod">
          <ac:chgData name="LAU Kai Chung" userId="S::kcdonlau@connect.hku.hk::f315eca0-148e-4c3d-a19d-aa464fed95b5" providerId="AD" clId="Web-{B6DA9BC1-CEC1-4024-9610-E11031C0784D}" dt="2021-04-28T15:46:15.914" v="43"/>
          <ac:graphicFrameMkLst>
            <pc:docMk/>
            <pc:sldMk cId="4220784503" sldId="273"/>
            <ac:graphicFrameMk id="7" creationId="{DD737B61-23C5-4667-9D91-23576874439F}"/>
          </ac:graphicFrameMkLst>
        </pc:graphicFrameChg>
        <pc:picChg chg="add mod">
          <ac:chgData name="LAU Kai Chung" userId="S::kcdonlau@connect.hku.hk::f315eca0-148e-4c3d-a19d-aa464fed95b5" providerId="AD" clId="Web-{B6DA9BC1-CEC1-4024-9610-E11031C0784D}" dt="2021-04-28T15:48:07.960" v="47" actId="1076"/>
          <ac:picMkLst>
            <pc:docMk/>
            <pc:sldMk cId="4220784503" sldId="273"/>
            <ac:picMk id="8" creationId="{CE4E5BFD-272C-4432-A834-CD680635020A}"/>
          </ac:picMkLst>
        </pc:picChg>
      </pc:sldChg>
      <pc:sldChg chg="addSp delSp modSp new">
        <pc:chgData name="LAU Kai Chung" userId="S::kcdonlau@connect.hku.hk::f315eca0-148e-4c3d-a19d-aa464fed95b5" providerId="AD" clId="Web-{B6DA9BC1-CEC1-4024-9610-E11031C0784D}" dt="2021-04-28T15:58:32.049" v="55" actId="1076"/>
        <pc:sldMkLst>
          <pc:docMk/>
          <pc:sldMk cId="2750884648" sldId="274"/>
        </pc:sldMkLst>
        <pc:spChg chg="del">
          <ac:chgData name="LAU Kai Chung" userId="S::kcdonlau@connect.hku.hk::f315eca0-148e-4c3d-a19d-aa464fed95b5" providerId="AD" clId="Web-{B6DA9BC1-CEC1-4024-9610-E11031C0784D}" dt="2021-04-28T15:58:22.408" v="49"/>
          <ac:spMkLst>
            <pc:docMk/>
            <pc:sldMk cId="2750884648" sldId="274"/>
            <ac:spMk id="2" creationId="{526D5B2D-448E-4CC9-8D1A-56C4182C1716}"/>
          </ac:spMkLst>
        </pc:spChg>
        <pc:spChg chg="del">
          <ac:chgData name="LAU Kai Chung" userId="S::kcdonlau@connect.hku.hk::f315eca0-148e-4c3d-a19d-aa464fed95b5" providerId="AD" clId="Web-{B6DA9BC1-CEC1-4024-9610-E11031C0784D}" dt="2021-04-28T15:58:24.721" v="51"/>
          <ac:spMkLst>
            <pc:docMk/>
            <pc:sldMk cId="2750884648" sldId="274"/>
            <ac:spMk id="3" creationId="{5B6E489A-7322-413A-A87A-8C02CC52F9D5}"/>
          </ac:spMkLst>
        </pc:spChg>
        <pc:spChg chg="del">
          <ac:chgData name="LAU Kai Chung" userId="S::kcdonlau@connect.hku.hk::f315eca0-148e-4c3d-a19d-aa464fed95b5" providerId="AD" clId="Web-{B6DA9BC1-CEC1-4024-9610-E11031C0784D}" dt="2021-04-28T15:58:23.549" v="50"/>
          <ac:spMkLst>
            <pc:docMk/>
            <pc:sldMk cId="2750884648" sldId="274"/>
            <ac:spMk id="4" creationId="{04AED220-DADC-4DAC-8DE6-DE78B6A52035}"/>
          </ac:spMkLst>
        </pc:spChg>
        <pc:picChg chg="add mod">
          <ac:chgData name="LAU Kai Chung" userId="S::kcdonlau@connect.hku.hk::f315eca0-148e-4c3d-a19d-aa464fed95b5" providerId="AD" clId="Web-{B6DA9BC1-CEC1-4024-9610-E11031C0784D}" dt="2021-04-28T15:58:32.049" v="55" actId="1076"/>
          <ac:picMkLst>
            <pc:docMk/>
            <pc:sldMk cId="2750884648" sldId="274"/>
            <ac:picMk id="5" creationId="{F6E8FED3-1F53-4476-B02D-3352CF6B823D}"/>
          </ac:picMkLst>
        </pc:picChg>
      </pc:sldChg>
      <pc:sldChg chg="addSp delSp modSp new">
        <pc:chgData name="LAU Kai Chung" userId="S::kcdonlau@connect.hku.hk::f315eca0-148e-4c3d-a19d-aa464fed95b5" providerId="AD" clId="Web-{B6DA9BC1-CEC1-4024-9610-E11031C0784D}" dt="2021-04-28T16:03:29.890" v="71" actId="1076"/>
        <pc:sldMkLst>
          <pc:docMk/>
          <pc:sldMk cId="1716918741" sldId="275"/>
        </pc:sldMkLst>
        <pc:spChg chg="del">
          <ac:chgData name="LAU Kai Chung" userId="S::kcdonlau@connect.hku.hk::f315eca0-148e-4c3d-a19d-aa464fed95b5" providerId="AD" clId="Web-{B6DA9BC1-CEC1-4024-9610-E11031C0784D}" dt="2021-04-28T16:00:49.360" v="57"/>
          <ac:spMkLst>
            <pc:docMk/>
            <pc:sldMk cId="1716918741" sldId="275"/>
            <ac:spMk id="2" creationId="{BC22B0C5-0355-4BAA-9B02-B6B5EB484486}"/>
          </ac:spMkLst>
        </pc:spChg>
        <pc:spChg chg="del">
          <ac:chgData name="LAU Kai Chung" userId="S::kcdonlau@connect.hku.hk::f315eca0-148e-4c3d-a19d-aa464fed95b5" providerId="AD" clId="Web-{B6DA9BC1-CEC1-4024-9610-E11031C0784D}" dt="2021-04-28T16:00:51.188" v="58"/>
          <ac:spMkLst>
            <pc:docMk/>
            <pc:sldMk cId="1716918741" sldId="275"/>
            <ac:spMk id="3" creationId="{D199A097-293C-4129-98A9-B378D11AFFC2}"/>
          </ac:spMkLst>
        </pc:spChg>
        <pc:spChg chg="del">
          <ac:chgData name="LAU Kai Chung" userId="S::kcdonlau@connect.hku.hk::f315eca0-148e-4c3d-a19d-aa464fed95b5" providerId="AD" clId="Web-{B6DA9BC1-CEC1-4024-9610-E11031C0784D}" dt="2021-04-28T16:00:52.032" v="59"/>
          <ac:spMkLst>
            <pc:docMk/>
            <pc:sldMk cId="1716918741" sldId="275"/>
            <ac:spMk id="4" creationId="{57B4B208-24BF-4BBF-AB9C-1677DA39C98E}"/>
          </ac:spMkLst>
        </pc:spChg>
        <pc:picChg chg="add mod">
          <ac:chgData name="LAU Kai Chung" userId="S::kcdonlau@connect.hku.hk::f315eca0-148e-4c3d-a19d-aa464fed95b5" providerId="AD" clId="Web-{B6DA9BC1-CEC1-4024-9610-E11031C0784D}" dt="2021-04-28T16:01:03.126" v="65" actId="1076"/>
          <ac:picMkLst>
            <pc:docMk/>
            <pc:sldMk cId="1716918741" sldId="275"/>
            <ac:picMk id="5" creationId="{6499E273-2BAD-48B9-A93E-C4EAB31F8ADD}"/>
          </ac:picMkLst>
        </pc:picChg>
        <pc:picChg chg="add mod">
          <ac:chgData name="LAU Kai Chung" userId="S::kcdonlau@connect.hku.hk::f315eca0-148e-4c3d-a19d-aa464fed95b5" providerId="AD" clId="Web-{B6DA9BC1-CEC1-4024-9610-E11031C0784D}" dt="2021-04-28T16:03:29.890" v="71" actId="1076"/>
          <ac:picMkLst>
            <pc:docMk/>
            <pc:sldMk cId="1716918741" sldId="275"/>
            <ac:picMk id="6" creationId="{E84AAC5F-2FD2-4E28-86BA-5CFFA1C81554}"/>
          </ac:picMkLst>
        </pc:picChg>
      </pc:sldChg>
      <pc:sldChg chg="delSp modSp new">
        <pc:chgData name="LAU Kai Chung" userId="S::kcdonlau@connect.hku.hk::f315eca0-148e-4c3d-a19d-aa464fed95b5" providerId="AD" clId="Web-{B6DA9BC1-CEC1-4024-9610-E11031C0784D}" dt="2021-04-28T16:21:56.569" v="443" actId="20577"/>
        <pc:sldMkLst>
          <pc:docMk/>
          <pc:sldMk cId="1366219767" sldId="276"/>
        </pc:sldMkLst>
        <pc:spChg chg="del">
          <ac:chgData name="LAU Kai Chung" userId="S::kcdonlau@connect.hku.hk::f315eca0-148e-4c3d-a19d-aa464fed95b5" providerId="AD" clId="Web-{B6DA9BC1-CEC1-4024-9610-E11031C0784D}" dt="2021-04-28T16:15:38.728" v="74"/>
          <ac:spMkLst>
            <pc:docMk/>
            <pc:sldMk cId="1366219767" sldId="276"/>
            <ac:spMk id="2" creationId="{692EDDC3-8CA3-439D-8A12-0F8BB10852AF}"/>
          </ac:spMkLst>
        </pc:spChg>
        <pc:spChg chg="del">
          <ac:chgData name="LAU Kai Chung" userId="S::kcdonlau@connect.hku.hk::f315eca0-148e-4c3d-a19d-aa464fed95b5" providerId="AD" clId="Web-{B6DA9BC1-CEC1-4024-9610-E11031C0784D}" dt="2021-04-28T16:15:37.791" v="73"/>
          <ac:spMkLst>
            <pc:docMk/>
            <pc:sldMk cId="1366219767" sldId="276"/>
            <ac:spMk id="3" creationId="{ACFC267E-D291-46EF-9A92-FE58FFA3D194}"/>
          </ac:spMkLst>
        </pc:spChg>
        <pc:spChg chg="mod">
          <ac:chgData name="LAU Kai Chung" userId="S::kcdonlau@connect.hku.hk::f315eca0-148e-4c3d-a19d-aa464fed95b5" providerId="AD" clId="Web-{B6DA9BC1-CEC1-4024-9610-E11031C0784D}" dt="2021-04-28T16:21:56.569" v="443" actId="20577"/>
          <ac:spMkLst>
            <pc:docMk/>
            <pc:sldMk cId="1366219767" sldId="276"/>
            <ac:spMk id="4" creationId="{D4F3637C-D97F-42D1-B54D-4CD553082529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29T10:10:25.179" idx="1">
    <p:pos x="2616" y="912"/>
    <p:text>Need to add discussion before submitting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E785-3448-B74E-946C-AD70D8DBE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2F7C7-B35A-AC47-AA69-5A8856D35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60745-A942-C34D-9D87-FDD2BD562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1D7D7-89C0-E846-BC5F-860C53AE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71DA1-C5EE-6A4D-8A93-A7F41ABE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5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6B0F9-5E35-DB47-A09A-E94C2FCD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F08F8-4206-0748-9FA8-F10079C3A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7FEFB-6689-DD4A-8FF7-D4C2C3C1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801FF-6D91-B84F-9F31-9BCB9E89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491A9-955F-D244-AC6B-0CD1669DA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82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75DBAB-25B3-7043-BA62-8E87E2823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2829-B415-A246-AE27-ED522505D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E1EAD-4E1C-3D4B-AF8E-5D48072D8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CDD2B-28A6-D040-8F29-53E5DFDE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33968-87E9-E34C-85B6-0C8D7CF2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5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05A7-85E0-C645-AF82-407CFB13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4553-9B8E-C74D-832D-0AE5F9EBF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A3C95-B582-1541-B9F5-EEF2457F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FE7D3-665D-C748-A53B-D56261F2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1D58C-EB75-D24C-940C-93D0B26B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ED5D7-549A-8642-8580-5A9820B7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2C84D-5FCB-B341-BC70-7235ED36A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72A74-8E7E-3743-BB8B-56FF2262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D1BE7-A808-9444-BA32-36892B1F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9713F-BF59-154E-81EF-1DDEA4FC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7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1902-73CE-8D49-A796-4D48A007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5354-BD22-D84B-9EA7-98E6FD21B2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E9806-3601-CA42-82A1-740153ABC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F35070-5784-7240-998D-4AB733A8C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ECB75E-E7A5-314B-9E2C-0BE7A3ED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858DF5-F5FC-594D-B635-73A9B77D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72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06FA2-1B59-4446-BEE9-9BBE0EBB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609E3-F5F4-A840-AD0C-76148ABAF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F0CF3-BA4A-4943-ADAC-A9910A74A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82D6A-F1D3-394F-A9C9-0652038D3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2C0F8C-6C03-D94A-B196-3C3F4357C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BBCC58-8FA0-2044-AD61-7460CFA46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90D6B-AF29-5148-AF68-9600EA5B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38D8C-2973-194F-837F-042355CF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5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66527-3808-9E4D-952F-BB95B0D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5E343-EBB3-6E4C-AFBB-B9F27A04E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E7309-B635-4946-A7A1-7D952434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CF84F-CA0C-DB4D-AFD0-AD4B2ABAB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18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D78DAA-AF7B-904B-85EE-14528D5AD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AFD04-ADBA-1B4E-BF03-7B86D187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E6228-77ED-2E42-A669-02CB329A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16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375B-51E0-604E-B262-3D9FA7AD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9DBE-3229-A74C-BC3E-BCE965EB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F81C50-1CC8-F345-AF50-7E4F0CED7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647BA-21AB-2C4A-BD35-D19C7736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B3CB6-D420-F94F-A5C6-B4FEFBF70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B1C42-67F8-534E-9F72-CA93C2A7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83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541A-3813-4240-B092-A71074A4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ABCC8-3CFB-CB4A-8FBC-E8F895A19A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89A00A-226E-8642-9BBA-E768809D3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16985-F9F9-774A-893B-E8A5267D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8F4876-096E-2A4E-AA89-5ABC4A2E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B9AE-C06D-6741-A484-B5207E48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9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CD4CA3-2E91-924C-9E7E-8E97B608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35B37-5940-9A46-8CC3-620047D5F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8D15E-2B90-964A-8A53-49EBD7E164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1AD95-8986-2145-A906-C22B2228211E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EFF01-F4E7-DE45-9C0A-C192B08B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E1B9-337C-B340-A14C-53C1A9D24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4542C-6C5C-C943-9CA4-913CBBFCD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tNWPoGvdj1r6yHpKOr1_6VE4q3K5oK_/view?usp=sharing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B85A-1E1A-9C49-8175-F79A9C855B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COMP7305 Assignment Part III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6B01D3-2072-E44A-A376-E587CA0C6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13: Mark Norris (3035766926), Lau Kai Chung (3035803970), Ng Ho </a:t>
            </a:r>
            <a:r>
              <a:rPr lang="en-US" dirty="0" err="1"/>
              <a:t>Hin</a:t>
            </a:r>
            <a:r>
              <a:rPr lang="en-US" dirty="0"/>
              <a:t> (3035754155), Ng Ka </a:t>
            </a:r>
            <a:r>
              <a:rPr lang="en-US" dirty="0" err="1"/>
              <a:t>Hin</a:t>
            </a:r>
            <a:r>
              <a:rPr lang="en-US" dirty="0"/>
              <a:t> (3035677175)</a:t>
            </a:r>
          </a:p>
        </p:txBody>
      </p:sp>
    </p:spTree>
    <p:extLst>
      <p:ext uri="{BB962C8B-B14F-4D97-AF65-F5344CB8AC3E}">
        <p14:creationId xmlns:p14="http://schemas.microsoft.com/office/powerpoint/2010/main" val="85232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4137762" cy="4873625"/>
          </a:xfrm>
        </p:spPr>
        <p:txBody>
          <a:bodyPr/>
          <a:lstStyle/>
          <a:p>
            <a:r>
              <a:rPr lang="en-US" dirty="0"/>
              <a:t>Q7:</a:t>
            </a:r>
          </a:p>
          <a:p>
            <a:r>
              <a:rPr lang="en-US" dirty="0"/>
              <a:t>Producer Report: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6A7EF5A-057B-BD47-9E99-1D8AD12C5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00" y="978485"/>
            <a:ext cx="4137762" cy="4093029"/>
          </a:xfrm>
          <a:prstGeom prst="rect">
            <a:avLst/>
          </a:prstGeom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AC1DC42-2898-1C4B-8B72-3915E112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550" y="995427"/>
            <a:ext cx="6861150" cy="3539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9B057-7DE5-6449-97D0-E2B524629C3A}"/>
              </a:ext>
            </a:extLst>
          </p:cNvPr>
          <p:cNvSpPr txBox="1"/>
          <p:nvPr/>
        </p:nvSpPr>
        <p:spPr>
          <a:xfrm>
            <a:off x="4977550" y="639931"/>
            <a:ext cx="3189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Consumer Report:</a:t>
            </a:r>
          </a:p>
        </p:txBody>
      </p:sp>
    </p:spTree>
    <p:extLst>
      <p:ext uri="{BB962C8B-B14F-4D97-AF65-F5344CB8AC3E}">
        <p14:creationId xmlns:p14="http://schemas.microsoft.com/office/powerpoint/2010/main" val="1574439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6355377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Q8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Both, for same reason – one partition can only serve one request at the same time, i.e., one core. So, the maximum task going on would always be limited by the number of partitions.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As for the mean latency, the config on 6 partitions are significantly lower (albeit with a slightly higher congestion slope) given the throughput from more partitions allow more I/O in processing the messages.</a:t>
            </a:r>
          </a:p>
        </p:txBody>
      </p:sp>
      <p:pic>
        <p:nvPicPr>
          <p:cNvPr id="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65190A9-3B50-42BC-B334-1A3084A69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15" y="2915072"/>
            <a:ext cx="5498123" cy="3753472"/>
          </a:xfrm>
          <a:prstGeom prst="rect">
            <a:avLst/>
          </a:prstGeom>
        </p:spPr>
      </p:pic>
      <p:pic>
        <p:nvPicPr>
          <p:cNvPr id="3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4D8216C3-47B1-4FB2-B66D-754900C66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643631"/>
            <a:ext cx="4579815" cy="60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99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6355377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Q9</a:t>
            </a:r>
            <a:endParaRPr lang="en-US" dirty="0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&gt;550k run vs default run at 8 replica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2757E554-D262-4E67-B67E-A8879D877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6" y="959010"/>
            <a:ext cx="6992816" cy="5487059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62152B2D-051E-42AF-A14F-426E0D6CD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" b="16643"/>
          <a:stretch/>
        </p:blipFill>
        <p:spPr>
          <a:xfrm>
            <a:off x="5046785" y="687199"/>
            <a:ext cx="6943975" cy="54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6355377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Q9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7A4595-0105-4D98-A611-538EE3AB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09106"/>
              </p:ext>
            </p:extLst>
          </p:nvPr>
        </p:nvGraphicFramePr>
        <p:xfrm>
          <a:off x="478691" y="2393462"/>
          <a:ext cx="10059787" cy="40542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387">
                  <a:extLst>
                    <a:ext uri="{9D8B030D-6E8A-4147-A177-3AD203B41FA5}">
                      <a16:colId xmlns:a16="http://schemas.microsoft.com/office/drawing/2014/main" val="3094488294"/>
                    </a:ext>
                  </a:extLst>
                </a:gridCol>
                <a:gridCol w="1255352">
                  <a:extLst>
                    <a:ext uri="{9D8B030D-6E8A-4147-A177-3AD203B41FA5}">
                      <a16:colId xmlns:a16="http://schemas.microsoft.com/office/drawing/2014/main" val="9879114"/>
                    </a:ext>
                  </a:extLst>
                </a:gridCol>
                <a:gridCol w="712497">
                  <a:extLst>
                    <a:ext uri="{9D8B030D-6E8A-4147-A177-3AD203B41FA5}">
                      <a16:colId xmlns:a16="http://schemas.microsoft.com/office/drawing/2014/main" val="1321105069"/>
                    </a:ext>
                  </a:extLst>
                </a:gridCol>
                <a:gridCol w="712497">
                  <a:extLst>
                    <a:ext uri="{9D8B030D-6E8A-4147-A177-3AD203B41FA5}">
                      <a16:colId xmlns:a16="http://schemas.microsoft.com/office/drawing/2014/main" val="4241352767"/>
                    </a:ext>
                  </a:extLst>
                </a:gridCol>
                <a:gridCol w="712497">
                  <a:extLst>
                    <a:ext uri="{9D8B030D-6E8A-4147-A177-3AD203B41FA5}">
                      <a16:colId xmlns:a16="http://schemas.microsoft.com/office/drawing/2014/main" val="1204527507"/>
                    </a:ext>
                  </a:extLst>
                </a:gridCol>
                <a:gridCol w="4953557">
                  <a:extLst>
                    <a:ext uri="{9D8B030D-6E8A-4147-A177-3AD203B41FA5}">
                      <a16:colId xmlns:a16="http://schemas.microsoft.com/office/drawing/2014/main" val="3374375775"/>
                    </a:ext>
                  </a:extLst>
                </a:gridCol>
              </a:tblGrid>
              <a:tr h="375267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Config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Run 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Run 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Run 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Default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effectLst/>
                        <a:latin typeface="Consola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21474632"/>
                  </a:ext>
                </a:extLst>
              </a:tr>
              <a:tr h="971675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linger.ms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used along batch.size since only non-zero value allows us to take advantage of batches, but since 5 ms already allows us to reach request-size-max from metrics, no point to increase further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0289131"/>
                  </a:ext>
                </a:extLst>
              </a:tr>
              <a:tr h="375267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request.timeout.ms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30000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30000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30000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30000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Consola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8027457"/>
                  </a:ext>
                </a:extLst>
              </a:tr>
              <a:tr h="321657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max.block.ms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60000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Consola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3211317"/>
                  </a:ext>
                </a:extLst>
              </a:tr>
              <a:tr h="562901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batch.size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524288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524288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16384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16384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140K record, Large batch sizes regulates excess acks and handshaking process by sending in proper batches.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6292285"/>
                  </a:ext>
                </a:extLst>
              </a:tr>
              <a:tr h="375267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max.request.size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1048576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1048576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1048576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zh-TW" sz="1100">
                          <a:latin typeface="Consolas"/>
                        </a:rPr>
                        <a:t>1048576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Consola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70928341"/>
                  </a:ext>
                </a:extLst>
              </a:tr>
              <a:tr h="321657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buffer.memory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64M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64M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64M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32M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+30k record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19846506"/>
                  </a:ext>
                </a:extLst>
              </a:tr>
              <a:tr h="562901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compression.type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lz4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none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none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none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+150K record, Computation power has better return on reducing I/O time instead of reducing latency.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9928750"/>
                  </a:ext>
                </a:extLst>
              </a:tr>
              <a:tr h="187633">
                <a:tc>
                  <a:txBody>
                    <a:bodyPr/>
                    <a:lstStyle/>
                    <a:p>
                      <a:r>
                        <a:rPr lang="af-ZA" sz="1100">
                          <a:effectLst/>
                          <a:latin typeface="Consolas"/>
                        </a:rPr>
                        <a:t>Throughput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 b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Consolas"/>
                        </a:rPr>
                        <a:t>555K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389K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250K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sz="1100">
                          <a:latin typeface="Consolas"/>
                        </a:rPr>
                        <a:t>220K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zh-TW" altLang="en-US" sz="1100" dirty="0">
                        <a:latin typeface="Consola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1220945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FD9F2B3-47FB-4BDE-BED6-1DC05EA0EC49}"/>
              </a:ext>
            </a:extLst>
          </p:cNvPr>
          <p:cNvSpPr txBox="1">
            <a:spLocks/>
          </p:cNvSpPr>
          <p:nvPr/>
        </p:nvSpPr>
        <p:spPr>
          <a:xfrm>
            <a:off x="2176238" y="419603"/>
            <a:ext cx="6355377" cy="4873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 panose="020F0502020204030204"/>
              </a:rPr>
              <a:t>From testing it looked like linger.ms, batch.size and compression.type must be tuned to achieve higher throughput.</a:t>
            </a:r>
            <a:endParaRPr lang="zh-TW" altLang="en-US">
              <a:ea typeface="新細明體" panose="02020500000000000000" pitchFamily="18" charset="-120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All test configs below are based on </a:t>
            </a:r>
            <a:r>
              <a:rPr lang="en-US" b="1" dirty="0">
                <a:cs typeface="Calibri"/>
              </a:rPr>
              <a:t>8 replicas </a:t>
            </a:r>
            <a:r>
              <a:rPr lang="en-US" dirty="0">
                <a:cs typeface="Calibri"/>
              </a:rPr>
              <a:t>to show incremental </a:t>
            </a:r>
            <a:r>
              <a:rPr lang="en-US">
                <a:cs typeface="Calibri"/>
              </a:rPr>
              <a:t>benefits. Test based on 3, 6 replica settings at default setting led to </a:t>
            </a:r>
            <a:r>
              <a:rPr lang="en-US" b="1" dirty="0">
                <a:cs typeface="Calibri"/>
              </a:rPr>
              <a:t>sub-200k throughput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382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6355377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Q10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Partition: 8, Replica 2</a:t>
            </a:r>
          </a:p>
          <a:p>
            <a:r>
              <a:rPr lang="en-US" dirty="0">
                <a:cs typeface="Calibri" panose="020F0502020204030204"/>
              </a:rPr>
              <a:t>Spark Executor 8, Core 2</a:t>
            </a:r>
            <a:br>
              <a:rPr lang="en-US" dirty="0">
                <a:cs typeface="Calibri" panose="020F0502020204030204"/>
              </a:rPr>
            </a:br>
            <a:r>
              <a:rPr lang="en-US" dirty="0" err="1">
                <a:cs typeface="Calibri" panose="020F0502020204030204"/>
              </a:rPr>
              <a:t>Spark.locality.wait</a:t>
            </a:r>
            <a:r>
              <a:rPr lang="en-US" dirty="0">
                <a:cs typeface="Calibri" panose="020F0502020204030204"/>
              </a:rPr>
              <a:t> = 1</a:t>
            </a:r>
          </a:p>
          <a:p>
            <a:r>
              <a:rPr lang="en-US" dirty="0">
                <a:ea typeface="+mn-lt"/>
                <a:cs typeface="+mn-lt"/>
              </a:rPr>
              <a:t>Min Fetch Byte size on both consumer and analyzer </a:t>
            </a:r>
            <a:r>
              <a:rPr lang="en-US" dirty="0" err="1">
                <a:ea typeface="+mn-lt"/>
                <a:cs typeface="+mn-lt"/>
              </a:rPr>
              <a:t>readStream</a:t>
            </a:r>
            <a:r>
              <a:rPr lang="en-US" dirty="0">
                <a:ea typeface="+mn-lt"/>
                <a:cs typeface="+mn-lt"/>
              </a:rPr>
              <a:t>= 1KB</a:t>
            </a:r>
          </a:p>
          <a:p>
            <a:r>
              <a:rPr lang="en-US" dirty="0">
                <a:cs typeface="Calibri" panose="020F0502020204030204"/>
              </a:rPr>
              <a:t>Kafka Writer compression = lz4, </a:t>
            </a:r>
            <a:r>
              <a:rPr lang="en-US" dirty="0" err="1">
                <a:cs typeface="Calibri" panose="020F0502020204030204"/>
              </a:rPr>
              <a:t>linger.ms</a:t>
            </a:r>
            <a:r>
              <a:rPr lang="en-US" dirty="0">
                <a:cs typeface="Calibri" panose="020F0502020204030204"/>
              </a:rPr>
              <a:t> = 10, </a:t>
            </a:r>
            <a:r>
              <a:rPr lang="en-US" dirty="0" err="1">
                <a:cs typeface="Calibri" panose="020F0502020204030204"/>
              </a:rPr>
              <a:t>batch.size</a:t>
            </a:r>
            <a:r>
              <a:rPr lang="en-US" dirty="0">
                <a:cs typeface="Calibri" panose="020F0502020204030204"/>
              </a:rPr>
              <a:t> = 524,288</a:t>
            </a:r>
          </a:p>
          <a:p>
            <a:br>
              <a:rPr lang="en-US" dirty="0">
                <a:cs typeface="Calibri" panose="020F0502020204030204"/>
              </a:rPr>
            </a:br>
            <a:endParaRPr lang="en-US" dirty="0">
              <a:cs typeface="Calibri" panose="020F0502020204030204"/>
            </a:endParaRPr>
          </a:p>
        </p:txBody>
      </p:sp>
      <p:pic>
        <p:nvPicPr>
          <p:cNvPr id="5" name="圖片 5" descr="一張含有 桌 的圖片&#10;&#10;自動產生的描述">
            <a:extLst>
              <a:ext uri="{FF2B5EF4-FFF2-40B4-BE49-F238E27FC236}">
                <a16:creationId xmlns:a16="http://schemas.microsoft.com/office/drawing/2014/main" id="{C7559B75-EB80-4084-8236-A614D3BEF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85" y="229808"/>
            <a:ext cx="4824046" cy="6408152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103A02E9-5D8D-421D-8053-75FCAB9B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15" y="3026232"/>
            <a:ext cx="5498123" cy="360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01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42F48-9452-6440-8A90-E49058D0C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3300" y="276972"/>
            <a:ext cx="6355377" cy="48736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Q10</a:t>
            </a:r>
            <a:endParaRPr lang="en-US" dirty="0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Default config (sub 200k throughput)</a:t>
            </a:r>
            <a:endParaRPr lang="en-US" dirty="0">
              <a:cs typeface="Calibri" panose="020F0502020204030204"/>
            </a:endParaRPr>
          </a:p>
          <a:p>
            <a:endParaRPr lang="en-US" dirty="0">
              <a:cs typeface="Calibri" panose="020F0502020204030204"/>
            </a:endParaRPr>
          </a:p>
        </p:txBody>
      </p:sp>
      <p:pic>
        <p:nvPicPr>
          <p:cNvPr id="2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6E99CBF2-B7D4-4DB4-95EF-66A2EDEAE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08" y="1003191"/>
            <a:ext cx="5498123" cy="3610926"/>
          </a:xfrm>
          <a:prstGeom prst="rect">
            <a:avLst/>
          </a:prstGeom>
        </p:spPr>
      </p:pic>
      <p:pic>
        <p:nvPicPr>
          <p:cNvPr id="3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49044CC-91B3-4346-A268-6C5DF7E6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092" y="960476"/>
            <a:ext cx="5498123" cy="37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4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CE4E5BFD-272C-4432-A834-CD680635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477" y="585292"/>
            <a:ext cx="5410200" cy="559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07E1314-EA89-4E0C-8D5A-676D26CE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27" y="902721"/>
            <a:ext cx="10207336" cy="1415738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96BEF19-B38B-4095-BCA3-99ADFBF4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27" y="2531610"/>
            <a:ext cx="9809018" cy="1483053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FC00F2F2-9FDE-4CF7-B750-D5DAFB5B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82" y="4555799"/>
            <a:ext cx="6076950" cy="17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50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E8FED3-1F53-4476-B02D-3352CF6B8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3" y="440855"/>
            <a:ext cx="9659815" cy="45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8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9E273-2BAD-48B9-A93E-C4EAB31F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479154"/>
            <a:ext cx="11369431" cy="809920"/>
          </a:xfrm>
          <a:prstGeom prst="rect">
            <a:avLst/>
          </a:prstGeom>
        </p:spPr>
      </p:pic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E84AAC5F-2FD2-4E28-86BA-5CFFA1C8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13104"/>
            <a:ext cx="10353430" cy="37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3A472-A987-594D-A2E2-316B8C0F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Part I: Train the Sentiment Analysis Model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0C1EA8B8-8E20-1D4D-98BF-C1CFAF6B3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5016" y="2405742"/>
            <a:ext cx="7867196" cy="344756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11E0F-7BBB-374F-A72D-419EF5259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Optimize the training time: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7FE5A2B-ADB3-3C44-9ADC-09A340CC5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2405742"/>
            <a:ext cx="250952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3637C-D97F-42D1-B54D-4CD5530825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6788" y="679938"/>
            <a:ext cx="9051313" cy="58826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We see the Spark parameter and number of partition parameter to be the most critical in reduing the latency. We raise the executor instance to 12, VCPU to 2 for each instance, and executor memory to 1.6G to fully utilize every worker nodes we have. We also set the number of partition to 12 so that all the 12 </a:t>
            </a:r>
            <a:r>
              <a:rPr lang="en-US">
                <a:cs typeface="Calibri"/>
              </a:rPr>
              <a:t>executors can be working with no idle executors since every partition can only be read by 1 executor in the same consumer group.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1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D2CA3-C653-0F40-8D6F-B053F6BB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1600200"/>
          </a:xfrm>
        </p:spPr>
        <p:txBody>
          <a:bodyPr/>
          <a:lstStyle/>
          <a:p>
            <a:r>
              <a:rPr lang="en-US" dirty="0"/>
              <a:t>Q11: Task 3 in Chapter 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6C9A7-A3D9-264A-9834-EB8635805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8217126" cy="3811588"/>
          </a:xfrm>
        </p:spPr>
        <p:txBody>
          <a:bodyPr/>
          <a:lstStyle/>
          <a:p>
            <a:r>
              <a:rPr lang="en-US" dirty="0"/>
              <a:t>Running </a:t>
            </a:r>
            <a:r>
              <a:rPr lang="en-US" dirty="0" err="1"/>
              <a:t>kafka</a:t>
            </a:r>
            <a:r>
              <a:rPr lang="en-US" dirty="0"/>
              <a:t>-producer-</a:t>
            </a:r>
            <a:r>
              <a:rPr lang="en-US" dirty="0" err="1"/>
              <a:t>perf.sh</a:t>
            </a:r>
            <a:r>
              <a:rPr lang="en-US" dirty="0"/>
              <a:t> showing throughput: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Screenshot of </a:t>
            </a:r>
            <a:r>
              <a:rPr lang="en-US" dirty="0" err="1"/>
              <a:t>local_consumer.py</a:t>
            </a:r>
            <a:r>
              <a:rPr lang="en-US" dirty="0"/>
              <a:t> summary:</a:t>
            </a:r>
          </a:p>
        </p:txBody>
      </p:sp>
      <p:pic>
        <p:nvPicPr>
          <p:cNvPr id="6" name="Picture 5" descr="A picture containing text, keyboard&#10;&#10;Description automatically generated">
            <a:extLst>
              <a:ext uri="{FF2B5EF4-FFF2-40B4-BE49-F238E27FC236}">
                <a16:creationId xmlns:a16="http://schemas.microsoft.com/office/drawing/2014/main" id="{E7219443-F16B-524E-AE3D-6945E7C8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88" y="2336800"/>
            <a:ext cx="7912100" cy="1320800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7821258-8665-6B42-AB37-0D0348CA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8" y="4421579"/>
            <a:ext cx="6778445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3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4D076-BD09-D84E-92CF-D099A8AC7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447800"/>
            <a:ext cx="3313872" cy="4421188"/>
          </a:xfrm>
        </p:spPr>
        <p:txBody>
          <a:bodyPr/>
          <a:lstStyle/>
          <a:p>
            <a:r>
              <a:rPr lang="en-US" dirty="0"/>
              <a:t>Event Timeline in jobs tab of Spark UI:</a:t>
            </a:r>
          </a:p>
          <a:p>
            <a:endParaRPr lang="en-US" dirty="0"/>
          </a:p>
          <a:p>
            <a:r>
              <a:rPr lang="en-US" dirty="0"/>
              <a:t>There are a greater number of jobs running (19 excluding the preparatory phase) as the throughput size is reduced by a factor of 100 from question 10 settings. 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BFD6979-7282-E54E-B7C0-B4C247A0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660" y="470485"/>
            <a:ext cx="7198552" cy="59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98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7504E-D299-854C-A76F-0E5860DDA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1201" y="571500"/>
            <a:ext cx="10818812" cy="1709245"/>
          </a:xfrm>
        </p:spPr>
        <p:txBody>
          <a:bodyPr>
            <a:noAutofit/>
          </a:bodyPr>
          <a:lstStyle/>
          <a:p>
            <a:r>
              <a:rPr lang="en-US" sz="3200" dirty="0"/>
              <a:t>Demo video: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https://drive.google.com/file/d/1LtNWPoGvdj1r6yHpKOr1_6VE4q3K5oK_/view?usp=sharing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353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B040-2DEF-0D4C-A648-C2549AB7A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Q12: Final Task (Zookeeper)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6030CE-876B-F546-A06D-7123C7178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Shows broker IDs of three brokers: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 of get –w /zookeeper/config: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CA18306-83B6-6F46-BCF4-1C015378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11" y="2057400"/>
            <a:ext cx="5724526" cy="188248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C0CBB14-B046-7E44-884B-7C1778495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11" y="4069396"/>
            <a:ext cx="5724525" cy="23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2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B6890-A628-5B48-AA74-516BE375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2EEB9-89ED-2148-951C-639BFA0B0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Analyzer.py</a:t>
            </a:r>
            <a:r>
              <a:rPr lang="en-US" dirty="0"/>
              <a:t> was hanging; would not finish processing. </a:t>
            </a:r>
          </a:p>
          <a:p>
            <a:r>
              <a:rPr lang="en-US" dirty="0"/>
              <a:t>Issue was due to incorrect installation of several python packages and was resolved by removing all and re-installing with correct procedure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6FF40-FFD0-B74E-8438-1087BEBA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2057400"/>
            <a:ext cx="5600700" cy="381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4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F7AF3D6-D85E-EB4C-ABCC-62FD5CAA2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7916048"/>
              </p:ext>
            </p:extLst>
          </p:nvPr>
        </p:nvGraphicFramePr>
        <p:xfrm>
          <a:off x="478971" y="618899"/>
          <a:ext cx="11234058" cy="476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58">
                  <a:extLst>
                    <a:ext uri="{9D8B030D-6E8A-4147-A177-3AD203B41FA5}">
                      <a16:colId xmlns:a16="http://schemas.microsoft.com/office/drawing/2014/main" val="197073873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3819565712"/>
                    </a:ext>
                  </a:extLst>
                </a:gridCol>
                <a:gridCol w="7053943">
                  <a:extLst>
                    <a:ext uri="{9D8B030D-6E8A-4147-A177-3AD203B41FA5}">
                      <a16:colId xmlns:a16="http://schemas.microsoft.com/office/drawing/2014/main" val="3467257757"/>
                    </a:ext>
                  </a:extLst>
                </a:gridCol>
              </a:tblGrid>
              <a:tr h="440800">
                <a:tc>
                  <a:txBody>
                    <a:bodyPr/>
                    <a:lstStyle/>
                    <a:p>
                      <a:r>
                        <a:rPr lang="en-US" dirty="0"/>
                        <a:t>Spark Setting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46020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spark.executor.instances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executors having 2gb mem each, this will utilize all available memory on the cluster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597261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spark.executor.cores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Set to 1 to better allow parallel running of executors as each node only has 2 vCPU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31707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spark.executor.memory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2048 – overhead. Allow executors on all nodes including *-master nodes with only 2gb mem available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92642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spark.driver.cores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core provided best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490013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spark.driver.memory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Increased memory to driver to utilize all available on *-master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46976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spark.default.parallelism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Set to 50. This is ~2.5x the total number of vCPUs available in the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096878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spark.locality.wait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 5 seconds to request a node local process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43030"/>
                  </a:ext>
                </a:extLst>
              </a:tr>
              <a:tr h="440800">
                <a:tc>
                  <a:txBody>
                    <a:bodyPr/>
                    <a:lstStyle/>
                    <a:p>
                      <a:r>
                        <a:rPr lang="en-US" dirty="0" err="1"/>
                        <a:t>spark.speculation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a process on any node/rack. This process could be complete before local process has started/completed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171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28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91A8-D231-5246-B5DF-CDCE85CAC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10512422" cy="1600200"/>
          </a:xfrm>
        </p:spPr>
        <p:txBody>
          <a:bodyPr/>
          <a:lstStyle/>
          <a:p>
            <a:r>
              <a:rPr lang="en-US" dirty="0"/>
              <a:t>Part 2: Kafka Installation &amp;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E8217-720F-C94C-ACC8-13BA838ED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2088468" cy="3811588"/>
          </a:xfrm>
        </p:spPr>
        <p:txBody>
          <a:bodyPr/>
          <a:lstStyle/>
          <a:p>
            <a:r>
              <a:rPr lang="en-US" dirty="0"/>
              <a:t>Q2: Kafka successfully installed and started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Q3: test topic details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01AE8C6-0D31-1F47-BDCA-5E3F30EB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7" y="2057400"/>
            <a:ext cx="4800600" cy="208280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8FC2D7D-45EB-DA44-94A5-690A1BA02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7" y="4388644"/>
            <a:ext cx="76200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99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14A29-BEBB-CD44-B096-D9DFC4BA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3366633"/>
          </a:xfrm>
        </p:spPr>
        <p:txBody>
          <a:bodyPr/>
          <a:lstStyle/>
          <a:p>
            <a:r>
              <a:rPr lang="en-US" dirty="0"/>
              <a:t>Q4: Console producer &amp; consumer</a:t>
            </a:r>
          </a:p>
          <a:p>
            <a:r>
              <a:rPr lang="en-US" dirty="0"/>
              <a:t>Producer: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Consumer: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70A88-3034-9A4D-A200-036DDE38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1" y="1619250"/>
            <a:ext cx="10637141" cy="1022576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C3BA1C6-0CBE-7F45-86D9-E224E9A5D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0" y="2990623"/>
            <a:ext cx="10637141" cy="1363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B6FA21-941E-3C47-92D0-42B4BAC567FB}"/>
              </a:ext>
            </a:extLst>
          </p:cNvPr>
          <p:cNvSpPr txBox="1"/>
          <p:nvPr/>
        </p:nvSpPr>
        <p:spPr>
          <a:xfrm>
            <a:off x="836610" y="4463143"/>
            <a:ext cx="10637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is the order of the 4 messages received by the consumer not the same as the order the producer sent them?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07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A57A0-9350-8441-877C-A89B60494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3932237" cy="4873625"/>
          </a:xfrm>
        </p:spPr>
        <p:txBody>
          <a:bodyPr/>
          <a:lstStyle/>
          <a:p>
            <a:r>
              <a:rPr lang="en-US" dirty="0"/>
              <a:t>Single log file segment: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Contents of 000000xxx.log showing “test msg 1” and “test msg 3”: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1CCD310-2BED-5A4A-B808-8F34F6BE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289012"/>
            <a:ext cx="5930900" cy="168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DB80BF-3045-4C40-A913-30E7DB068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8" y="3623450"/>
            <a:ext cx="10633755" cy="73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DCA25-7112-2645-B204-5384470C4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550" y="457200"/>
            <a:ext cx="11264900" cy="5411788"/>
          </a:xfrm>
        </p:spPr>
        <p:txBody>
          <a:bodyPr/>
          <a:lstStyle/>
          <a:p>
            <a:r>
              <a:rPr lang="en-US" dirty="0"/>
              <a:t>Q5: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Adding new topic configuration </a:t>
            </a:r>
            <a:r>
              <a:rPr lang="en-US" dirty="0" err="1"/>
              <a:t>max.message.bytes</a:t>
            </a:r>
            <a:r>
              <a:rPr lang="en-US" dirty="0"/>
              <a:t>=128000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topic to show config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Deleting 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Describing to show deleted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0F774BFD-43CC-4246-BCD0-5072AAF9C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247900"/>
            <a:ext cx="11264900" cy="20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76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7786-2478-074D-AD99-BC023DA8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737734"/>
          </a:xfrm>
        </p:spPr>
        <p:txBody>
          <a:bodyPr/>
          <a:lstStyle/>
          <a:p>
            <a:r>
              <a:rPr lang="en-US" dirty="0"/>
              <a:t>Part 3: Run the Real-time Sentiment Analysis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67B25-5A4B-CD40-981C-A6586E8CD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194934"/>
            <a:ext cx="2458583" cy="3811588"/>
          </a:xfrm>
        </p:spPr>
        <p:txBody>
          <a:bodyPr/>
          <a:lstStyle/>
          <a:p>
            <a:r>
              <a:rPr lang="en-US" dirty="0"/>
              <a:t>Q6: Event timeline of jobs: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 executors were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450 jobs (excluding jobs in preparatory phase) were completed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03D380B-9027-A54D-8AE2-F7667B33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194934"/>
            <a:ext cx="6634049" cy="414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2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25D8D-9528-BB49-ACAF-DA3BAEA5D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6"/>
            <a:ext cx="1565955" cy="710518"/>
          </a:xfrm>
        </p:spPr>
        <p:txBody>
          <a:bodyPr/>
          <a:lstStyle/>
          <a:p>
            <a:r>
              <a:rPr lang="en-US" dirty="0"/>
              <a:t>Q6 continued:</a:t>
            </a:r>
          </a:p>
          <a:p>
            <a:r>
              <a:rPr lang="en-US" dirty="0"/>
              <a:t>DAG Diagrams: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841A0BF-A213-474C-AFC9-42F5A06F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697943"/>
            <a:ext cx="1415865" cy="488156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929C2AE-BF81-D740-9CE7-9FBDCD95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43" y="1697943"/>
            <a:ext cx="2021589" cy="488156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F0D9855C-3EF5-934B-8FD5-8BFA7D13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332" y="1697942"/>
            <a:ext cx="7540725" cy="4278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19FA3D-984B-FA4A-A64D-332A5C346052}"/>
              </a:ext>
            </a:extLst>
          </p:cNvPr>
          <p:cNvSpPr txBox="1"/>
          <p:nvPr/>
        </p:nvSpPr>
        <p:spPr>
          <a:xfrm>
            <a:off x="4427332" y="1348273"/>
            <a:ext cx="720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Executor tab shows all 6 executors are used to execute tasks:</a:t>
            </a:r>
          </a:p>
        </p:txBody>
      </p:sp>
    </p:spTree>
    <p:extLst>
      <p:ext uri="{BB962C8B-B14F-4D97-AF65-F5344CB8AC3E}">
        <p14:creationId xmlns:p14="http://schemas.microsoft.com/office/powerpoint/2010/main" val="294090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BFFEE805EEFFE4FA325B4C26FC31809" ma:contentTypeVersion="7" ma:contentTypeDescription="Create a new document." ma:contentTypeScope="" ma:versionID="c6c305c9a76d0f29caf5eeab9207d740">
  <xsd:schema xmlns:xsd="http://www.w3.org/2001/XMLSchema" xmlns:xs="http://www.w3.org/2001/XMLSchema" xmlns:p="http://schemas.microsoft.com/office/2006/metadata/properties" xmlns:ns2="5a4fb9e2-c19c-47f7-bd5a-791c348ae863" targetNamespace="http://schemas.microsoft.com/office/2006/metadata/properties" ma:root="true" ma:fieldsID="a970c6929c9c0f4b8eab14d53d552242" ns2:_="">
    <xsd:import namespace="5a4fb9e2-c19c-47f7-bd5a-791c348ae8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fb9e2-c19c-47f7-bd5a-791c348ae8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B42002-AAA1-4693-AE79-A9562389D2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C8EC05-2DA7-41BD-B505-9D9E3B6EB93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924203F-4ACB-4614-9F05-8C2FB24A96F5}"/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944</Words>
  <Application>Microsoft Macintosh PowerPoint</Application>
  <PresentationFormat>Widescreen</PresentationFormat>
  <Paragraphs>164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Office Theme</vt:lpstr>
      <vt:lpstr>COMP7305 Assignment Part III</vt:lpstr>
      <vt:lpstr>Part I: Train the Sentiment Analysis Model</vt:lpstr>
      <vt:lpstr>PowerPoint Presentation</vt:lpstr>
      <vt:lpstr>Part 2: Kafka Installation &amp; Test</vt:lpstr>
      <vt:lpstr>PowerPoint Presentation</vt:lpstr>
      <vt:lpstr>PowerPoint Presentation</vt:lpstr>
      <vt:lpstr>PowerPoint Presentation</vt:lpstr>
      <vt:lpstr>Part 3: Run the Real-time Sentiment Analysis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Q11: Task 3 in Chapter 7</vt:lpstr>
      <vt:lpstr>PowerPoint Presentation</vt:lpstr>
      <vt:lpstr>PowerPoint Presentation</vt:lpstr>
      <vt:lpstr>Q12: Final Task (Zookeeper)</vt:lpstr>
      <vt:lpstr>Troubleshooting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Norris Mark Alan</dc:creator>
  <cp:lastModifiedBy>Norris Mark Alan</cp:lastModifiedBy>
  <cp:revision>201</cp:revision>
  <dcterms:created xsi:type="dcterms:W3CDTF">2021-04-12T00:24:21Z</dcterms:created>
  <dcterms:modified xsi:type="dcterms:W3CDTF">2021-04-30T13:48:36Z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0x0101000BFFEE805EEFFE4FA325B4C26FC31809</vt:lpwstr>
  </property>
</Properties>
</file>